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2" r:id="rId4"/>
    <p:sldId id="258" r:id="rId5"/>
    <p:sldId id="257" r:id="rId6"/>
    <p:sldId id="260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DBordas@YonkersPublicSchools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91" y="1964267"/>
            <a:ext cx="9644834" cy="2421464"/>
          </a:xfrm>
        </p:spPr>
        <p:txBody>
          <a:bodyPr/>
          <a:lstStyle/>
          <a:p>
            <a:r>
              <a:rPr lang="en-US" dirty="0" smtClean="0"/>
              <a:t>Mr. </a:t>
            </a:r>
            <a:r>
              <a:rPr lang="en-US" dirty="0" err="1" smtClean="0"/>
              <a:t>Bordas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 History &amp; Government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School Year 2020-2021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400" dirty="0" smtClean="0"/>
              <a:t>Online syllabus &amp; Class rules</a:t>
            </a:r>
          </a:p>
          <a:p>
            <a:r>
              <a:rPr lang="en-US" sz="4400" dirty="0" smtClean="0"/>
              <a:t>Dbordas@YonkersPublicScools.org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97760" y="4083764"/>
            <a:ext cx="2957878" cy="221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Hello, my name is Mr. </a:t>
            </a:r>
            <a:r>
              <a:rPr lang="en-US" sz="2800" dirty="0" err="1" smtClean="0"/>
              <a:t>Bordas</a:t>
            </a:r>
            <a:r>
              <a:rPr lang="en-US" sz="2800" dirty="0" smtClean="0"/>
              <a:t>. I </a:t>
            </a:r>
            <a:r>
              <a:rPr lang="en-US" sz="2800" dirty="0" smtClean="0"/>
              <a:t>have been teaching for the past 21 years</a:t>
            </a:r>
            <a:r>
              <a:rPr lang="en-US" sz="2800" dirty="0"/>
              <a:t> </a:t>
            </a:r>
            <a:r>
              <a:rPr lang="en-US" sz="2800" dirty="0" smtClean="0"/>
              <a:t>in Yonkers. I’ve taught at both private and public schools.</a:t>
            </a:r>
            <a:endParaRPr lang="en-US" sz="2800" dirty="0" smtClean="0"/>
          </a:p>
          <a:p>
            <a:r>
              <a:rPr lang="en-US" sz="2800" dirty="0" smtClean="0"/>
              <a:t>I’ve taught Global 9, Global 10, US History, &amp; Eco./Gov’t</a:t>
            </a:r>
          </a:p>
          <a:p>
            <a:r>
              <a:rPr lang="en-US" sz="2800" dirty="0" smtClean="0"/>
              <a:t>I am a veteran of the United States </a:t>
            </a:r>
            <a:r>
              <a:rPr lang="en-US" sz="2800" dirty="0" smtClean="0"/>
              <a:t>Navy</a:t>
            </a:r>
          </a:p>
          <a:p>
            <a:r>
              <a:rPr lang="en-US" sz="2800" dirty="0" smtClean="0"/>
              <a:t>This year I’ll be teaching two college link courses and three Regents based courses.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05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Studies &amp; Geography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US History &amp; Government</a:t>
            </a:r>
            <a:r>
              <a:rPr lang="en-US" sz="2800" dirty="0" smtClean="0"/>
              <a:t> </a:t>
            </a:r>
            <a:r>
              <a:rPr lang="en-US" sz="2800" dirty="0" smtClean="0"/>
              <a:t>is an examination of </a:t>
            </a:r>
            <a:r>
              <a:rPr lang="en-US" sz="2800" dirty="0" smtClean="0"/>
              <a:t>American</a:t>
            </a:r>
            <a:r>
              <a:rPr lang="en-US" sz="2800" dirty="0" smtClean="0"/>
              <a:t> </a:t>
            </a:r>
            <a:r>
              <a:rPr lang="en-US" sz="2800" dirty="0" smtClean="0"/>
              <a:t>historical people, places, events from the </a:t>
            </a:r>
            <a:r>
              <a:rPr lang="en-US" sz="2800" dirty="0" smtClean="0"/>
              <a:t>Colonial America in the </a:t>
            </a:r>
            <a:r>
              <a:rPr lang="en-US" sz="2800" dirty="0" smtClean="0"/>
              <a:t>1600’s </a:t>
            </a:r>
            <a:r>
              <a:rPr lang="en-US" sz="2800" dirty="0" smtClean="0"/>
              <a:t>to the Present Day; and how these events have </a:t>
            </a:r>
            <a:r>
              <a:rPr lang="en-US" sz="2800" dirty="0" smtClean="0"/>
              <a:t>influenced our American evolution </a:t>
            </a:r>
            <a:r>
              <a:rPr lang="en-US" sz="2800" dirty="0" smtClean="0"/>
              <a:t>politically, economically, and </a:t>
            </a:r>
            <a:r>
              <a:rPr lang="en-US" sz="2800" dirty="0" smtClean="0"/>
              <a:t>socially from 13 colonies into the most powerful country in the world at present.  </a:t>
            </a:r>
            <a:r>
              <a:rPr lang="en-US" sz="2800" dirty="0" smtClean="0"/>
              <a:t>The course normally ends with the mandated NYS exam. </a:t>
            </a:r>
            <a:r>
              <a:rPr lang="en-US" sz="2800" dirty="0" smtClean="0"/>
              <a:t>Due to COVID19, at this time our school year will be dictated based on science and our elected public officials. We will prepare for the Regents, which may still happen.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Attendance is critical for success. </a:t>
            </a:r>
          </a:p>
          <a:p>
            <a:r>
              <a:rPr lang="en-US" sz="2800" dirty="0" smtClean="0"/>
              <a:t>Please be sure to log on to Microsoft Teams for </a:t>
            </a:r>
            <a:r>
              <a:rPr lang="en-US" sz="2800" dirty="0" smtClean="0"/>
              <a:t>a 40+ lesson</a:t>
            </a:r>
            <a:r>
              <a:rPr lang="en-US" sz="2800" dirty="0" smtClean="0"/>
              <a:t> </a:t>
            </a:r>
            <a:r>
              <a:rPr lang="en-US" sz="2800" dirty="0" smtClean="0"/>
              <a:t>video conference </a:t>
            </a:r>
            <a:r>
              <a:rPr lang="en-US" sz="2800" dirty="0" smtClean="0"/>
              <a:t>Monday, Tuesday, Thursday, and Friday.  </a:t>
            </a:r>
            <a:r>
              <a:rPr lang="en-US" sz="2800" dirty="0" smtClean="0"/>
              <a:t>(Taken within the first 10 minutes)</a:t>
            </a:r>
          </a:p>
          <a:p>
            <a:r>
              <a:rPr lang="en-US" sz="2800" dirty="0" smtClean="0"/>
              <a:t>At present, Wednesday there will be no classes, but there may be posted assignments</a:t>
            </a:r>
            <a:r>
              <a:rPr lang="en-US" sz="2800" dirty="0" smtClean="0"/>
              <a:t>. Please check my Teacher Page (Blackboard) at the RHS website everyday at: www.yonkerspublicschools.org/Roosevelt.</a:t>
            </a:r>
            <a:endParaRPr lang="en-US" sz="2800" dirty="0" smtClean="0"/>
          </a:p>
          <a:p>
            <a:r>
              <a:rPr lang="en-US" sz="2800" dirty="0" smtClean="0"/>
              <a:t>Please be sure to email me at </a:t>
            </a:r>
            <a:r>
              <a:rPr lang="en-US" sz="2800" dirty="0" smtClean="0">
                <a:hlinkClick r:id="rId2"/>
              </a:rPr>
              <a:t>DBordas@YonkersPublicSchools.org</a:t>
            </a:r>
            <a:r>
              <a:rPr lang="en-US" sz="2800" dirty="0" smtClean="0"/>
              <a:t> for all homework, questions, or comments.</a:t>
            </a:r>
          </a:p>
          <a:p>
            <a:pPr marL="0" indent="0">
              <a:buNone/>
            </a:pPr>
            <a:r>
              <a:rPr lang="en-US" sz="2800" dirty="0" smtClean="0"/>
              <a:t>Note: The beauty of online teaching is that there is an electronic record.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46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89611"/>
            <a:ext cx="10131425" cy="40015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 smtClean="0"/>
              <a:t>2020-2021 School Schedule will be:</a:t>
            </a:r>
            <a:endParaRPr lang="en-US" sz="2800" dirty="0" smtClean="0"/>
          </a:p>
          <a:p>
            <a:r>
              <a:rPr lang="en-US" sz="2800" dirty="0" smtClean="0"/>
              <a:t>Period 1 – </a:t>
            </a:r>
            <a:r>
              <a:rPr lang="en-US" sz="2800" dirty="0" smtClean="0"/>
              <a:t>US History College Link</a:t>
            </a:r>
            <a:endParaRPr lang="en-US" sz="2800" dirty="0" smtClean="0"/>
          </a:p>
          <a:p>
            <a:r>
              <a:rPr lang="en-US" sz="2800" dirty="0" smtClean="0"/>
              <a:t>Period 2 – </a:t>
            </a:r>
            <a:r>
              <a:rPr lang="en-US" sz="2800" dirty="0" smtClean="0"/>
              <a:t>US History &amp; Government (R)</a:t>
            </a:r>
            <a:endParaRPr lang="en-US" sz="2800" dirty="0" smtClean="0"/>
          </a:p>
          <a:p>
            <a:r>
              <a:rPr lang="en-US" sz="2800" dirty="0" smtClean="0"/>
              <a:t>Period 3 – </a:t>
            </a:r>
            <a:r>
              <a:rPr lang="en-US" sz="2800" dirty="0" smtClean="0"/>
              <a:t>US History &amp; Government (R)</a:t>
            </a:r>
          </a:p>
          <a:p>
            <a:r>
              <a:rPr lang="en-US" sz="2800" dirty="0" smtClean="0"/>
              <a:t>Period 5 – US History &amp; Government (R) </a:t>
            </a:r>
          </a:p>
          <a:p>
            <a:r>
              <a:rPr lang="en-US" sz="2800" dirty="0" smtClean="0"/>
              <a:t>Period 7 – US History College Link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All classes are </a:t>
            </a:r>
            <a:r>
              <a:rPr lang="en-US" sz="2800" dirty="0" smtClean="0"/>
              <a:t>Monday, Tuesday; Thursday, Friday.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Wednesday there are no classes, but there may be assignments.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083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Online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When logging online to Microsoft Teams, please adhere to the following:</a:t>
            </a:r>
          </a:p>
          <a:p>
            <a:r>
              <a:rPr lang="en-US" sz="2800" dirty="0" smtClean="0"/>
              <a:t>Mute your audio to prevent unnecessary noise.</a:t>
            </a:r>
          </a:p>
          <a:p>
            <a:r>
              <a:rPr lang="en-US" sz="2800" dirty="0" smtClean="0"/>
              <a:t>You may use head phones or ear buds.</a:t>
            </a:r>
          </a:p>
          <a:p>
            <a:r>
              <a:rPr lang="en-US" sz="2800" dirty="0" smtClean="0"/>
              <a:t>Please avoid inappropriate language, hand signs, or dress. </a:t>
            </a:r>
          </a:p>
          <a:p>
            <a:r>
              <a:rPr lang="en-US" sz="2800" dirty="0" smtClean="0"/>
              <a:t>Raise your “hand” when wanting to ask or answer a question.</a:t>
            </a:r>
          </a:p>
          <a:p>
            <a:r>
              <a:rPr lang="en-US" sz="2800" dirty="0" smtClean="0"/>
              <a:t>Feel free to post a question to the Chat section. Once we begin our online curriculum, this will be a requirement for attendance and class….at least one question per student per session.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847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Students will receive a numerical grade. Students will be graded on the following:</a:t>
            </a:r>
          </a:p>
          <a:p>
            <a:r>
              <a:rPr lang="en-US" sz="2800" dirty="0" smtClean="0"/>
              <a:t>Online attendance</a:t>
            </a:r>
          </a:p>
          <a:p>
            <a:r>
              <a:rPr lang="en-US" sz="2800" dirty="0" smtClean="0"/>
              <a:t>Homework completion via email (Should be typed on a Word document) (Pictures can also be send)</a:t>
            </a:r>
          </a:p>
          <a:p>
            <a:r>
              <a:rPr lang="en-US" sz="2800" dirty="0" smtClean="0"/>
              <a:t>Assessments – Castle Learning and other forms of assessment will be given.</a:t>
            </a:r>
            <a:endParaRPr lang="en-US" sz="2800" dirty="0" smtClean="0"/>
          </a:p>
          <a:p>
            <a:r>
              <a:rPr lang="en-US" sz="2800" dirty="0" smtClean="0"/>
              <a:t>100-85 = Mastery</a:t>
            </a:r>
          </a:p>
          <a:p>
            <a:r>
              <a:rPr lang="en-US" sz="2800" dirty="0" smtClean="0"/>
              <a:t>84-65 = Proficiency</a:t>
            </a:r>
          </a:p>
          <a:p>
            <a:r>
              <a:rPr lang="en-US" sz="2800" dirty="0" smtClean="0"/>
              <a:t>64-0 = Failed</a:t>
            </a:r>
          </a:p>
          <a:p>
            <a:pPr marL="0" indent="0">
              <a:buNone/>
            </a:pPr>
            <a:r>
              <a:rPr lang="en-US" sz="2800" dirty="0" smtClean="0"/>
              <a:t>Note: There is no NYS Regents exam for </a:t>
            </a:r>
            <a:r>
              <a:rPr lang="en-US" sz="2800" dirty="0" smtClean="0"/>
              <a:t>2020</a:t>
            </a:r>
            <a:r>
              <a:rPr lang="en-US" sz="2800" dirty="0" smtClean="0"/>
              <a:t>, but there is one scheduled for 2021.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87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 History</a:t>
            </a:r>
            <a:r>
              <a:rPr lang="en-US" dirty="0" smtClean="0"/>
              <a:t> </a:t>
            </a:r>
            <a:r>
              <a:rPr lang="en-US" dirty="0" smtClean="0"/>
              <a:t>Chronology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45673"/>
            <a:ext cx="10131425" cy="496685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Geography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Colonial America (1607-1783)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The Constitution (1781-1791)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Building a Nation (1789-1848)</a:t>
            </a:r>
            <a:endParaRPr lang="en-US" sz="2500" dirty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The Civil War (1861-1865)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Reconstruction (1865-1877)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American Industrialism (1865-1914)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Progressive Era (1883-1920)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WWI-WWII (1917-1945)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The Cold War (1945-1991)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500" dirty="0" smtClean="0"/>
              <a:t>Modern American Politics (1929-Present)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503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967</TotalTime>
  <Words>596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Mr. Bordas US History &amp; Government School Year 2020-2021</vt:lpstr>
      <vt:lpstr>Introduction</vt:lpstr>
      <vt:lpstr>Global Studies &amp; Geography 10</vt:lpstr>
      <vt:lpstr>Attendance</vt:lpstr>
      <vt:lpstr>Class Schedule</vt:lpstr>
      <vt:lpstr>Online Etiquette</vt:lpstr>
      <vt:lpstr>Grading</vt:lpstr>
      <vt:lpstr>US History Chronology curriculum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Bordas Global Studies &amp; Geography 10 Summer School 2020</dc:title>
  <dc:creator>BORDAS, DAVID</dc:creator>
  <cp:lastModifiedBy>BORDAS, DAVID</cp:lastModifiedBy>
  <cp:revision>22</cp:revision>
  <dcterms:created xsi:type="dcterms:W3CDTF">2020-06-27T17:09:40Z</dcterms:created>
  <dcterms:modified xsi:type="dcterms:W3CDTF">2020-09-08T03:22:48Z</dcterms:modified>
</cp:coreProperties>
</file>